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>
        <p:scale>
          <a:sx n="66" d="100"/>
          <a:sy n="66" d="100"/>
        </p:scale>
        <p:origin x="-6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578394656"/>
        <c:axId val="-578394112"/>
      </c:barChart>
      <c:catAx>
        <c:axId val="-5783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112"/>
        <c:crosses val="autoZero"/>
        <c:auto val="1"/>
        <c:lblAlgn val="ctr"/>
        <c:lblOffset val="100"/>
        <c:noMultiLvlLbl val="0"/>
      </c:catAx>
      <c:valAx>
        <c:axId val="-57839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1134</Words>
  <Application>Microsoft Office PowerPoint</Application>
  <PresentationFormat>와이드스크린</PresentationFormat>
  <Paragraphs>247</Paragraphs>
  <Slides>20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131</cp:revision>
  <dcterms:created xsi:type="dcterms:W3CDTF">2018-11-26T03:51:23Z</dcterms:created>
  <dcterms:modified xsi:type="dcterms:W3CDTF">2018-12-25T03:44:17Z</dcterms:modified>
</cp:coreProperties>
</file>